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</p:sldIdLst>
  <p:sldSz cx="21602700" cy="16202025"/>
  <p:notesSz cx="6858000" cy="9144000"/>
  <p:defaultTextStyle>
    <a:defPPr>
      <a:defRPr lang="pt-PT"/>
    </a:defPPr>
    <a:lvl1pPr marL="0" algn="l" defTabSz="2160270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1pPr>
    <a:lvl2pPr marL="1080135" algn="l" defTabSz="2160270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2pPr>
    <a:lvl3pPr marL="2160270" algn="l" defTabSz="2160270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3pPr>
    <a:lvl4pPr marL="3240405" algn="l" defTabSz="2160270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4pPr>
    <a:lvl5pPr marL="4320540" algn="l" defTabSz="2160270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5pPr>
    <a:lvl6pPr marL="5400675" algn="l" defTabSz="2160270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6pPr>
    <a:lvl7pPr marL="6480810" algn="l" defTabSz="2160270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7pPr>
    <a:lvl8pPr marL="7560945" algn="l" defTabSz="2160270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8pPr>
    <a:lvl9pPr marL="8641080" algn="l" defTabSz="2160270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9B244"/>
    <a:srgbClr val="386F2B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40" d="100"/>
          <a:sy n="40" d="100"/>
        </p:scale>
        <p:origin x="-120" y="-276"/>
      </p:cViewPr>
      <p:guideLst>
        <p:guide orient="horz" pos="5103"/>
        <p:guide pos="68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o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ângulo 14"/>
          <p:cNvSpPr>
            <a:spLocks noChangeArrowheads="1"/>
          </p:cNvSpPr>
          <p:nvPr/>
        </p:nvSpPr>
        <p:spPr bwMode="white">
          <a:xfrm>
            <a:off x="0" y="15841980"/>
            <a:ext cx="21602700" cy="36004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216027" tIns="108014" rIns="216027" bIns="108014" anchor="ctr" compatLnSpc="1"/>
          <a:lstStyle/>
          <a:p>
            <a:endParaRPr kumimoji="0" lang="en-US"/>
          </a:p>
        </p:txBody>
      </p:sp>
      <p:sp>
        <p:nvSpPr>
          <p:cNvPr id="19" name="Rectângulo 18"/>
          <p:cNvSpPr>
            <a:spLocks noChangeArrowheads="1"/>
          </p:cNvSpPr>
          <p:nvPr/>
        </p:nvSpPr>
        <p:spPr bwMode="white">
          <a:xfrm>
            <a:off x="21242655" y="7201"/>
            <a:ext cx="360045" cy="1620202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216027" tIns="108014" rIns="216027" bIns="108014" anchor="ctr" compatLnSpc="1"/>
          <a:lstStyle/>
          <a:p>
            <a:endParaRPr kumimoji="0" lang="en-US"/>
          </a:p>
        </p:txBody>
      </p:sp>
      <p:sp>
        <p:nvSpPr>
          <p:cNvPr id="18" name="Rectângulo 17"/>
          <p:cNvSpPr>
            <a:spLocks noChangeArrowheads="1"/>
          </p:cNvSpPr>
          <p:nvPr/>
        </p:nvSpPr>
        <p:spPr bwMode="white">
          <a:xfrm>
            <a:off x="0" y="0"/>
            <a:ext cx="360045" cy="1620202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216027" tIns="108014" rIns="216027" bIns="108014" anchor="ctr" compatLnSpc="1"/>
          <a:lstStyle/>
          <a:p>
            <a:endParaRPr kumimoji="0" lang="en-US"/>
          </a:p>
        </p:txBody>
      </p:sp>
      <p:sp>
        <p:nvSpPr>
          <p:cNvPr id="16" name="Rectângulo 15"/>
          <p:cNvSpPr>
            <a:spLocks noChangeArrowheads="1"/>
          </p:cNvSpPr>
          <p:nvPr/>
        </p:nvSpPr>
        <p:spPr bwMode="white">
          <a:xfrm>
            <a:off x="0" y="0"/>
            <a:ext cx="21602700" cy="5940743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216027" tIns="108014" rIns="216027" bIns="108014" anchor="ctr" compatLnSpc="1"/>
          <a:lstStyle/>
          <a:p>
            <a:endParaRPr kumimoji="0" lang="en-US"/>
          </a:p>
        </p:txBody>
      </p:sp>
      <p:sp>
        <p:nvSpPr>
          <p:cNvPr id="12" name="Rectângulo 11"/>
          <p:cNvSpPr>
            <a:spLocks noChangeArrowheads="1"/>
          </p:cNvSpPr>
          <p:nvPr/>
        </p:nvSpPr>
        <p:spPr bwMode="auto">
          <a:xfrm>
            <a:off x="345643" y="15100288"/>
            <a:ext cx="20868208" cy="73134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216027" tIns="108014" rIns="216027" bIns="108014" anchor="ctr" compatLnSpc="1"/>
          <a:lstStyle/>
          <a:p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3240405" y="6660832"/>
            <a:ext cx="15121890" cy="4140518"/>
          </a:xfrm>
        </p:spPr>
        <p:txBody>
          <a:bodyPr/>
          <a:lstStyle>
            <a:lvl1pPr marL="0" indent="0" algn="ctr">
              <a:buNone/>
              <a:defRPr sz="3800" b="1" cap="all" spc="591" baseline="0">
                <a:solidFill>
                  <a:schemeClr val="tx2"/>
                </a:solidFill>
              </a:defRPr>
            </a:lvl1pPr>
            <a:lvl2pPr marL="1080135" indent="0" algn="ctr">
              <a:buNone/>
            </a:lvl2pPr>
            <a:lvl3pPr marL="2160270" indent="0" algn="ctr">
              <a:buNone/>
            </a:lvl3pPr>
            <a:lvl4pPr marL="3240405" indent="0" algn="ctr">
              <a:buNone/>
            </a:lvl4pPr>
            <a:lvl5pPr marL="4320540" indent="0" algn="ctr">
              <a:buNone/>
            </a:lvl5pPr>
            <a:lvl6pPr marL="5400675" indent="0" algn="ctr">
              <a:buNone/>
            </a:lvl6pPr>
            <a:lvl7pPr marL="6480810" indent="0" algn="ctr">
              <a:buNone/>
            </a:lvl7pPr>
            <a:lvl8pPr marL="7560945" indent="0" algn="ctr">
              <a:buNone/>
            </a:lvl8pPr>
            <a:lvl9pPr marL="8641080" indent="0" algn="ctr">
              <a:buNone/>
            </a:lvl9pPr>
          </a:lstStyle>
          <a:p>
            <a:r>
              <a:rPr kumimoji="0" lang="pt-PT" smtClean="0"/>
              <a:t>Faça clique para editar o estilo</a:t>
            </a:r>
            <a:endParaRPr kumimoji="0" lang="en-US"/>
          </a:p>
        </p:txBody>
      </p:sp>
      <p:sp>
        <p:nvSpPr>
          <p:cNvPr id="28" name="Marcador de Posição da Data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CC085-2B99-4028-8E88-20168182050D}" type="datetimeFigureOut">
              <a:rPr lang="pt-PT" smtClean="0"/>
              <a:pPr/>
              <a:t>25-03-2011</a:t>
            </a:fld>
            <a:endParaRPr lang="pt-PT"/>
          </a:p>
        </p:txBody>
      </p:sp>
      <p:sp>
        <p:nvSpPr>
          <p:cNvPr id="17" name="Marcador de Posição do Rodapé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Conexão recta 6"/>
          <p:cNvSpPr>
            <a:spLocks noChangeShapeType="1"/>
          </p:cNvSpPr>
          <p:nvPr/>
        </p:nvSpPr>
        <p:spPr bwMode="auto">
          <a:xfrm>
            <a:off x="367246" y="5717515"/>
            <a:ext cx="20868208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216027" tIns="108014" rIns="216027" bIns="108014" anchor="ctr" compatLnSpc="1"/>
          <a:lstStyle/>
          <a:p>
            <a:endParaRPr kumimoji="0" lang="en-US"/>
          </a:p>
        </p:txBody>
      </p:sp>
      <p:sp>
        <p:nvSpPr>
          <p:cNvPr id="10" name="Rectângulo 9"/>
          <p:cNvSpPr>
            <a:spLocks noChangeArrowheads="1"/>
          </p:cNvSpPr>
          <p:nvPr/>
        </p:nvSpPr>
        <p:spPr bwMode="auto">
          <a:xfrm>
            <a:off x="360045" y="360045"/>
            <a:ext cx="20868208" cy="15467533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216027" tIns="108014" rIns="216027" bIns="108014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10081260" y="4997425"/>
            <a:ext cx="1440180" cy="144018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16027" tIns="108014" rIns="216027" bIns="108014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10304488" y="5220653"/>
            <a:ext cx="993724" cy="9937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16027" tIns="108014" rIns="216027" bIns="108014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Marcador de Posição do Número do Diapositivo 28"/>
          <p:cNvSpPr>
            <a:spLocks noGrp="1"/>
          </p:cNvSpPr>
          <p:nvPr>
            <p:ph type="sldNum" sz="quarter" idx="12"/>
          </p:nvPr>
        </p:nvSpPr>
        <p:spPr>
          <a:xfrm>
            <a:off x="10261283" y="5196202"/>
            <a:ext cx="1080135" cy="1042630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C29AFD0-87CC-4F53-8BE9-2F86485FAE2A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1620203" y="900112"/>
            <a:ext cx="18362295" cy="4140518"/>
          </a:xfrm>
        </p:spPr>
        <p:txBody>
          <a:bodyPr anchor="b"/>
          <a:lstStyle>
            <a:lvl1pPr>
              <a:defRPr sz="9900">
                <a:solidFill>
                  <a:schemeClr val="accent1"/>
                </a:solidFill>
              </a:defRPr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CC085-2B99-4028-8E88-20168182050D}" type="datetimeFigureOut">
              <a:rPr lang="pt-PT" smtClean="0"/>
              <a:pPr/>
              <a:t>25-03-2011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9AFD0-87CC-4F53-8BE9-2F86485FAE2A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e text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ângulo 6"/>
          <p:cNvSpPr>
            <a:spLocks noChangeArrowheads="1"/>
          </p:cNvSpPr>
          <p:nvPr/>
        </p:nvSpPr>
        <p:spPr bwMode="white">
          <a:xfrm>
            <a:off x="0" y="15841980"/>
            <a:ext cx="21602700" cy="36004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216027" tIns="108014" rIns="216027" bIns="108014" anchor="ctr" compatLnSpc="1"/>
          <a:lstStyle/>
          <a:p>
            <a:endParaRPr kumimoji="0" lang="en-US"/>
          </a:p>
        </p:txBody>
      </p:sp>
      <p:sp>
        <p:nvSpPr>
          <p:cNvPr id="8" name="Rectângulo 7"/>
          <p:cNvSpPr>
            <a:spLocks noChangeArrowheads="1"/>
          </p:cNvSpPr>
          <p:nvPr/>
        </p:nvSpPr>
        <p:spPr bwMode="white">
          <a:xfrm>
            <a:off x="16562070" y="0"/>
            <a:ext cx="5040630" cy="1620202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216027" tIns="108014" rIns="216027" bIns="108014" anchor="ctr" compatLnSpc="1"/>
          <a:lstStyle/>
          <a:p>
            <a:endParaRPr kumimoji="0" lang="en-US"/>
          </a:p>
        </p:txBody>
      </p:sp>
      <p:sp>
        <p:nvSpPr>
          <p:cNvPr id="9" name="Rectângulo 8"/>
          <p:cNvSpPr>
            <a:spLocks noChangeArrowheads="1"/>
          </p:cNvSpPr>
          <p:nvPr/>
        </p:nvSpPr>
        <p:spPr bwMode="white">
          <a:xfrm>
            <a:off x="0" y="0"/>
            <a:ext cx="21602700" cy="367246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216027" tIns="108014" rIns="216027" bIns="108014" anchor="ctr" compatLnSpc="1"/>
          <a:lstStyle/>
          <a:p>
            <a:endParaRPr kumimoji="0" lang="en-US"/>
          </a:p>
        </p:txBody>
      </p:sp>
      <p:sp>
        <p:nvSpPr>
          <p:cNvPr id="10" name="Rectângulo 9"/>
          <p:cNvSpPr>
            <a:spLocks noChangeArrowheads="1"/>
          </p:cNvSpPr>
          <p:nvPr/>
        </p:nvSpPr>
        <p:spPr bwMode="white">
          <a:xfrm>
            <a:off x="0" y="0"/>
            <a:ext cx="360045" cy="1620202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216027" tIns="108014" rIns="216027" bIns="108014" anchor="ctr" compatLnSpc="1"/>
          <a:lstStyle/>
          <a:p>
            <a:endParaRPr kumimoji="0" lang="en-US"/>
          </a:p>
        </p:txBody>
      </p:sp>
      <p:sp>
        <p:nvSpPr>
          <p:cNvPr id="11" name="Rectângulo 10"/>
          <p:cNvSpPr>
            <a:spLocks noChangeArrowheads="1"/>
          </p:cNvSpPr>
          <p:nvPr/>
        </p:nvSpPr>
        <p:spPr bwMode="auto">
          <a:xfrm>
            <a:off x="345643" y="15100288"/>
            <a:ext cx="20868208" cy="73134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216027" tIns="108014" rIns="216027" bIns="108014" anchor="ctr" compatLnSpc="1"/>
          <a:lstStyle/>
          <a:p>
            <a:endParaRPr kumimoji="0" lang="en-US"/>
          </a:p>
        </p:txBody>
      </p:sp>
      <p:sp>
        <p:nvSpPr>
          <p:cNvPr id="12" name="Rectângulo 11"/>
          <p:cNvSpPr>
            <a:spLocks noChangeArrowheads="1"/>
          </p:cNvSpPr>
          <p:nvPr/>
        </p:nvSpPr>
        <p:spPr bwMode="auto">
          <a:xfrm>
            <a:off x="360045" y="367246"/>
            <a:ext cx="20868208" cy="15467533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216027" tIns="108014" rIns="216027" bIns="108014" anchor="ctr" compatLnSpc="1"/>
          <a:lstStyle/>
          <a:p>
            <a:endParaRPr kumimoji="0" lang="en-US" dirty="0"/>
          </a:p>
        </p:txBody>
      </p:sp>
      <p:sp>
        <p:nvSpPr>
          <p:cNvPr id="13" name="Conexão recta 12"/>
          <p:cNvSpPr>
            <a:spLocks noChangeShapeType="1"/>
          </p:cNvSpPr>
          <p:nvPr/>
        </p:nvSpPr>
        <p:spPr bwMode="auto">
          <a:xfrm rot="5400000">
            <a:off x="9501588" y="7744568"/>
            <a:ext cx="1475464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216027" tIns="108014" rIns="216027" bIns="108014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16158820" y="6912115"/>
            <a:ext cx="1440180" cy="144018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16027" tIns="108014" rIns="216027" bIns="108014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16382048" y="7135343"/>
            <a:ext cx="993724" cy="9937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16027" tIns="108014" rIns="216027" bIns="108014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>
          <a:xfrm>
            <a:off x="16338842" y="7110892"/>
            <a:ext cx="1080135" cy="1042630"/>
          </a:xfrm>
        </p:spPr>
        <p:txBody>
          <a:bodyPr/>
          <a:lstStyle/>
          <a:p>
            <a:fld id="{CC29AFD0-87CC-4F53-8BE9-2F86485FAE2A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720090" y="720090"/>
            <a:ext cx="15481935" cy="13752977"/>
          </a:xfrm>
        </p:spPr>
        <p:txBody>
          <a:bodyPr vert="eaVert"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CC085-2B99-4028-8E88-20168182050D}" type="datetimeFigureOut">
              <a:rPr lang="pt-PT" smtClean="0"/>
              <a:pPr/>
              <a:t>25-03-2011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7462182" y="720093"/>
            <a:ext cx="3420428" cy="13824228"/>
          </a:xfrm>
        </p:spPr>
        <p:txBody>
          <a:bodyPr vert="eaVert"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CC085-2B99-4028-8E88-20168182050D}" type="datetimeFigureOut">
              <a:rPr lang="pt-PT" smtClean="0"/>
              <a:pPr/>
              <a:t>25-03-2011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>
          <a:xfrm>
            <a:off x="10304488" y="2424805"/>
            <a:ext cx="1080135" cy="1042630"/>
          </a:xfrm>
        </p:spPr>
        <p:txBody>
          <a:bodyPr/>
          <a:lstStyle/>
          <a:p>
            <a:fld id="{CC29AFD0-87CC-4F53-8BE9-2F86485FAE2A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8" name="Marcador de Posição de Conteúdo 7"/>
          <p:cNvSpPr>
            <a:spLocks noGrp="1"/>
          </p:cNvSpPr>
          <p:nvPr>
            <p:ph sz="quarter" idx="1"/>
          </p:nvPr>
        </p:nvSpPr>
        <p:spPr>
          <a:xfrm>
            <a:off x="712889" y="3607651"/>
            <a:ext cx="20090511" cy="10801350"/>
          </a:xfrm>
        </p:spPr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cçã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ângulo 16"/>
          <p:cNvSpPr>
            <a:spLocks noChangeArrowheads="1"/>
          </p:cNvSpPr>
          <p:nvPr/>
        </p:nvSpPr>
        <p:spPr bwMode="white">
          <a:xfrm>
            <a:off x="0" y="0"/>
            <a:ext cx="360045" cy="1620202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216027" tIns="108014" rIns="216027" bIns="108014" anchor="ctr" compatLnSpc="1"/>
          <a:lstStyle/>
          <a:p>
            <a:endParaRPr kumimoji="0" lang="en-US"/>
          </a:p>
        </p:txBody>
      </p:sp>
      <p:sp>
        <p:nvSpPr>
          <p:cNvPr id="15" name="Rectângulo 14"/>
          <p:cNvSpPr>
            <a:spLocks noChangeArrowheads="1"/>
          </p:cNvSpPr>
          <p:nvPr/>
        </p:nvSpPr>
        <p:spPr bwMode="white">
          <a:xfrm>
            <a:off x="0" y="15841980"/>
            <a:ext cx="21602700" cy="36004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216027" tIns="108014" rIns="216027" bIns="108014" anchor="ctr" compatLnSpc="1"/>
          <a:lstStyle/>
          <a:p>
            <a:endParaRPr kumimoji="0" lang="en-US"/>
          </a:p>
        </p:txBody>
      </p:sp>
      <p:sp>
        <p:nvSpPr>
          <p:cNvPr id="16" name="Rectângulo 15"/>
          <p:cNvSpPr>
            <a:spLocks noChangeArrowheads="1"/>
          </p:cNvSpPr>
          <p:nvPr/>
        </p:nvSpPr>
        <p:spPr bwMode="white">
          <a:xfrm>
            <a:off x="0" y="0"/>
            <a:ext cx="21602700" cy="36004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216027" tIns="108014" rIns="216027" bIns="108014" anchor="ctr" compatLnSpc="1"/>
          <a:lstStyle/>
          <a:p>
            <a:endParaRPr kumimoji="0" lang="en-US"/>
          </a:p>
        </p:txBody>
      </p:sp>
      <p:sp>
        <p:nvSpPr>
          <p:cNvPr id="18" name="Rectângulo 17"/>
          <p:cNvSpPr>
            <a:spLocks noChangeArrowheads="1"/>
          </p:cNvSpPr>
          <p:nvPr/>
        </p:nvSpPr>
        <p:spPr bwMode="white">
          <a:xfrm>
            <a:off x="21242655" y="45006"/>
            <a:ext cx="360045" cy="1620202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216027" tIns="108014" rIns="216027" bIns="108014" anchor="ctr" compatLnSpc="1"/>
          <a:lstStyle/>
          <a:p>
            <a:endParaRPr kumimoji="0" lang="en-US"/>
          </a:p>
        </p:txBody>
      </p:sp>
      <p:sp>
        <p:nvSpPr>
          <p:cNvPr id="19" name="Rectângulo 18"/>
          <p:cNvSpPr>
            <a:spLocks noChangeArrowheads="1"/>
          </p:cNvSpPr>
          <p:nvPr/>
        </p:nvSpPr>
        <p:spPr bwMode="white">
          <a:xfrm>
            <a:off x="360045" y="5400675"/>
            <a:ext cx="20868208" cy="72009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216027" tIns="108014" rIns="216027" bIns="108014" anchor="ctr" compatLnSpc="1"/>
          <a:lstStyle/>
          <a:p>
            <a:endParaRPr kumimoji="0" lang="en-US"/>
          </a:p>
        </p:txBody>
      </p:sp>
      <p:sp>
        <p:nvSpPr>
          <p:cNvPr id="12" name="Rectângulo 11"/>
          <p:cNvSpPr>
            <a:spLocks noChangeArrowheads="1"/>
          </p:cNvSpPr>
          <p:nvPr/>
        </p:nvSpPr>
        <p:spPr bwMode="auto">
          <a:xfrm>
            <a:off x="367246" y="336307"/>
            <a:ext cx="20868208" cy="5055032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216027" tIns="108014" rIns="216027" bIns="108014" anchor="ctr" compatLnSpc="1"/>
          <a:lstStyle/>
          <a:p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3232906" y="6480811"/>
            <a:ext cx="15309411" cy="3952994"/>
          </a:xfrm>
        </p:spPr>
        <p:txBody>
          <a:bodyPr anchor="t"/>
          <a:lstStyle>
            <a:lvl1pPr marL="0" indent="0" algn="ctr">
              <a:buNone/>
              <a:defRPr sz="3800" b="1" cap="all" spc="591" baseline="0">
                <a:solidFill>
                  <a:schemeClr val="tx2"/>
                </a:solidFill>
              </a:defRPr>
            </a:lvl1pPr>
            <a:lvl2pPr>
              <a:buNone/>
              <a:defRPr sz="43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13" name="Rectângulo 12"/>
          <p:cNvSpPr>
            <a:spLocks noChangeArrowheads="1"/>
          </p:cNvSpPr>
          <p:nvPr/>
        </p:nvSpPr>
        <p:spPr bwMode="auto">
          <a:xfrm>
            <a:off x="345643" y="15100288"/>
            <a:ext cx="20868208" cy="73134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216027" tIns="108014" rIns="216027" bIns="108014" anchor="ctr" compatLnSpc="1"/>
          <a:lstStyle/>
          <a:p>
            <a:endParaRPr kumimoji="0" lang="en-US"/>
          </a:p>
        </p:txBody>
      </p:sp>
      <p:sp>
        <p:nvSpPr>
          <p:cNvPr id="14" name="Rectângulo 13"/>
          <p:cNvSpPr>
            <a:spLocks noChangeArrowheads="1"/>
          </p:cNvSpPr>
          <p:nvPr/>
        </p:nvSpPr>
        <p:spPr bwMode="auto">
          <a:xfrm>
            <a:off x="360045" y="360045"/>
            <a:ext cx="20868208" cy="15467533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216027" tIns="108014" rIns="216027" bIns="108014" anchor="ctr" compatLnSpc="1"/>
          <a:lstStyle/>
          <a:p>
            <a:endParaRPr kumimoji="0" lang="en-US" dirty="0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CC085-2B99-4028-8E88-20168182050D}" type="datetimeFigureOut">
              <a:rPr lang="pt-PT" smtClean="0"/>
              <a:pPr/>
              <a:t>25-03-2011</a:t>
            </a:fld>
            <a:endParaRPr lang="pt-PT"/>
          </a:p>
        </p:txBody>
      </p:sp>
      <p:sp>
        <p:nvSpPr>
          <p:cNvPr id="8" name="Conexão recta 7"/>
          <p:cNvSpPr>
            <a:spLocks noChangeShapeType="1"/>
          </p:cNvSpPr>
          <p:nvPr/>
        </p:nvSpPr>
        <p:spPr bwMode="auto">
          <a:xfrm>
            <a:off x="360045" y="5760720"/>
            <a:ext cx="20868208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216027" tIns="108014" rIns="216027" bIns="108014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0081260" y="4997425"/>
            <a:ext cx="1440180" cy="144018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16027" tIns="108014" rIns="216027" bIns="108014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0304488" y="5220653"/>
            <a:ext cx="993724" cy="9937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16027" tIns="108014" rIns="216027" bIns="108014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>
          <a:xfrm>
            <a:off x="10261283" y="5196202"/>
            <a:ext cx="1080135" cy="1042630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C29AFD0-87CC-4F53-8BE9-2F86485FAE2A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06464" y="1260158"/>
            <a:ext cx="18362295" cy="3600450"/>
          </a:xfrm>
        </p:spPr>
        <p:txBody>
          <a:bodyPr anchor="b"/>
          <a:lstStyle>
            <a:lvl1pPr algn="ctr">
              <a:buNone/>
              <a:defRPr sz="99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12889" y="540068"/>
            <a:ext cx="20162520" cy="1793024"/>
          </a:xfrm>
        </p:spPr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>
          <a:xfrm>
            <a:off x="13681710" y="15143493"/>
            <a:ext cx="7193699" cy="864108"/>
          </a:xfrm>
        </p:spPr>
        <p:txBody>
          <a:bodyPr/>
          <a:lstStyle/>
          <a:p>
            <a:fld id="{B4ACC085-2B99-4028-8E88-20168182050D}" type="datetimeFigureOut">
              <a:rPr lang="pt-PT" smtClean="0"/>
              <a:pPr/>
              <a:t>25-03-2011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9AFD0-87CC-4F53-8BE9-2F86485FAE2A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8" name="Conexão recta 7"/>
          <p:cNvSpPr>
            <a:spLocks noChangeShapeType="1"/>
          </p:cNvSpPr>
          <p:nvPr/>
        </p:nvSpPr>
        <p:spPr bwMode="auto">
          <a:xfrm flipV="1">
            <a:off x="10780278" y="3722479"/>
            <a:ext cx="21076" cy="11386203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216027" tIns="108014" rIns="216027" bIns="108014" anchor="ctr" compatLnSpc="1"/>
          <a:lstStyle/>
          <a:p>
            <a:endParaRPr kumimoji="0" lang="en-US"/>
          </a:p>
        </p:txBody>
      </p:sp>
      <p:sp>
        <p:nvSpPr>
          <p:cNvPr id="10" name="Marcador de Posição de Conteúdo 9"/>
          <p:cNvSpPr>
            <a:spLocks noGrp="1"/>
          </p:cNvSpPr>
          <p:nvPr>
            <p:ph sz="half" idx="1"/>
          </p:nvPr>
        </p:nvSpPr>
        <p:spPr>
          <a:xfrm>
            <a:off x="712889" y="3240405"/>
            <a:ext cx="9541193" cy="11060582"/>
          </a:xfrm>
        </p:spPr>
        <p:txBody>
          <a:bodyPr/>
          <a:lstStyle>
            <a:lvl1pPr>
              <a:defRPr sz="5900"/>
            </a:lvl1pPr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12" name="Marcador de Posição de Conteúdo 11"/>
          <p:cNvSpPr>
            <a:spLocks noGrp="1"/>
          </p:cNvSpPr>
          <p:nvPr>
            <p:ph sz="half" idx="2"/>
          </p:nvPr>
        </p:nvSpPr>
        <p:spPr>
          <a:xfrm>
            <a:off x="11341417" y="3240405"/>
            <a:ext cx="9541193" cy="11060582"/>
          </a:xfrm>
        </p:spPr>
        <p:txBody>
          <a:bodyPr/>
          <a:lstStyle>
            <a:lvl1pPr>
              <a:defRPr sz="5900"/>
            </a:lvl1pPr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exão recta 9"/>
          <p:cNvSpPr>
            <a:spLocks noChangeShapeType="1"/>
          </p:cNvSpPr>
          <p:nvPr/>
        </p:nvSpPr>
        <p:spPr bwMode="auto">
          <a:xfrm flipV="1">
            <a:off x="10801350" y="5198149"/>
            <a:ext cx="0" cy="989403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216027" tIns="108014" rIns="216027" bIns="108014" anchor="ctr" compatLnSpc="1"/>
          <a:lstStyle/>
          <a:p>
            <a:endParaRPr kumimoji="0" lang="en-US"/>
          </a:p>
        </p:txBody>
      </p:sp>
      <p:sp>
        <p:nvSpPr>
          <p:cNvPr id="20" name="Rectângulo 19"/>
          <p:cNvSpPr>
            <a:spLocks noChangeArrowheads="1"/>
          </p:cNvSpPr>
          <p:nvPr/>
        </p:nvSpPr>
        <p:spPr bwMode="white">
          <a:xfrm>
            <a:off x="0" y="0"/>
            <a:ext cx="21602700" cy="342042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216027" tIns="108014" rIns="216027" bIns="108014" anchor="ctr" compatLnSpc="1"/>
          <a:lstStyle/>
          <a:p>
            <a:endParaRPr kumimoji="0" lang="en-US"/>
          </a:p>
        </p:txBody>
      </p:sp>
      <p:sp>
        <p:nvSpPr>
          <p:cNvPr id="19" name="Rectângulo 18"/>
          <p:cNvSpPr>
            <a:spLocks noChangeArrowheads="1"/>
          </p:cNvSpPr>
          <p:nvPr/>
        </p:nvSpPr>
        <p:spPr bwMode="white">
          <a:xfrm>
            <a:off x="0" y="15841980"/>
            <a:ext cx="21602700" cy="36004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216027" tIns="108014" rIns="216027" bIns="108014" anchor="ctr" compatLnSpc="1"/>
          <a:lstStyle/>
          <a:p>
            <a:endParaRPr kumimoji="0" lang="en-US"/>
          </a:p>
        </p:txBody>
      </p:sp>
      <p:sp>
        <p:nvSpPr>
          <p:cNvPr id="21" name="Rectângulo 20"/>
          <p:cNvSpPr>
            <a:spLocks noChangeArrowheads="1"/>
          </p:cNvSpPr>
          <p:nvPr/>
        </p:nvSpPr>
        <p:spPr bwMode="white">
          <a:xfrm>
            <a:off x="0" y="0"/>
            <a:ext cx="360045" cy="1620202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216027" tIns="108014" rIns="216027" bIns="108014" anchor="ctr" compatLnSpc="1"/>
          <a:lstStyle/>
          <a:p>
            <a:endParaRPr kumimoji="0" lang="en-US"/>
          </a:p>
        </p:txBody>
      </p:sp>
      <p:sp>
        <p:nvSpPr>
          <p:cNvPr id="22" name="Rectângulo 21"/>
          <p:cNvSpPr>
            <a:spLocks noChangeArrowheads="1"/>
          </p:cNvSpPr>
          <p:nvPr/>
        </p:nvSpPr>
        <p:spPr bwMode="white">
          <a:xfrm>
            <a:off x="21242655" y="0"/>
            <a:ext cx="360045" cy="1620202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216027" tIns="108014" rIns="216027" bIns="108014" anchor="ctr" compatLnSpc="1"/>
          <a:lstStyle/>
          <a:p>
            <a:endParaRPr kumimoji="0" lang="en-US"/>
          </a:p>
        </p:txBody>
      </p:sp>
      <p:sp>
        <p:nvSpPr>
          <p:cNvPr id="11" name="Rectângulo 10"/>
          <p:cNvSpPr/>
          <p:nvPr/>
        </p:nvSpPr>
        <p:spPr>
          <a:xfrm>
            <a:off x="360045" y="3240405"/>
            <a:ext cx="20868208" cy="216027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16027" tIns="108014" rIns="216027" bIns="108014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ângulo 12"/>
          <p:cNvSpPr>
            <a:spLocks noChangeArrowheads="1"/>
          </p:cNvSpPr>
          <p:nvPr/>
        </p:nvSpPr>
        <p:spPr bwMode="auto">
          <a:xfrm>
            <a:off x="344743" y="15100287"/>
            <a:ext cx="20868208" cy="73449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216027" tIns="108014" rIns="216027" bIns="108014" anchor="ctr" compatLnSpc="1"/>
          <a:lstStyle/>
          <a:p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12889" y="3600450"/>
            <a:ext cx="9544944" cy="1731651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5200" b="1" dirty="0" smtClean="0">
                <a:solidFill>
                  <a:srgbClr val="FFFFFF"/>
                </a:solidFill>
              </a:defRPr>
            </a:lvl1pPr>
            <a:lvl2pPr>
              <a:buNone/>
              <a:defRPr sz="4700" b="1"/>
            </a:lvl2pPr>
            <a:lvl3pPr>
              <a:buNone/>
              <a:defRPr sz="4300" b="1"/>
            </a:lvl3pPr>
            <a:lvl4pPr>
              <a:buNone/>
              <a:defRPr sz="3800" b="1"/>
            </a:lvl4pPr>
            <a:lvl5pPr>
              <a:buNone/>
              <a:defRPr sz="3800" b="1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3"/>
          </p:nvPr>
        </p:nvSpPr>
        <p:spPr>
          <a:xfrm>
            <a:off x="11319519" y="3600450"/>
            <a:ext cx="9548693" cy="1728216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5200" b="1"/>
            </a:lvl1pPr>
            <a:lvl2pPr>
              <a:buNone/>
              <a:defRPr sz="4700" b="1"/>
            </a:lvl2pPr>
            <a:lvl3pPr>
              <a:buNone/>
              <a:defRPr sz="4300" b="1"/>
            </a:lvl3pPr>
            <a:lvl4pPr>
              <a:buNone/>
              <a:defRPr sz="3800" b="1"/>
            </a:lvl4pPr>
            <a:lvl5pPr>
              <a:buNone/>
              <a:defRPr sz="3800" b="1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CC085-2B99-4028-8E88-20168182050D}" type="datetimeFigureOut">
              <a:rPr lang="pt-PT" smtClean="0"/>
              <a:pPr/>
              <a:t>25-03-2011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>
          <a:xfrm>
            <a:off x="720090" y="15143493"/>
            <a:ext cx="8461058" cy="864108"/>
          </a:xfrm>
        </p:spPr>
        <p:txBody>
          <a:bodyPr/>
          <a:lstStyle/>
          <a:p>
            <a:endParaRPr lang="pt-PT"/>
          </a:p>
        </p:txBody>
      </p:sp>
      <p:sp>
        <p:nvSpPr>
          <p:cNvPr id="15" name="Conexão recta 14"/>
          <p:cNvSpPr>
            <a:spLocks noChangeShapeType="1"/>
          </p:cNvSpPr>
          <p:nvPr/>
        </p:nvSpPr>
        <p:spPr bwMode="auto">
          <a:xfrm>
            <a:off x="360045" y="3024378"/>
            <a:ext cx="20868208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216027" tIns="108014" rIns="216027" bIns="108014" anchor="ctr" compatLnSpc="1"/>
          <a:lstStyle/>
          <a:p>
            <a:endParaRPr kumimoji="0" lang="en-US"/>
          </a:p>
        </p:txBody>
      </p:sp>
      <p:sp>
        <p:nvSpPr>
          <p:cNvPr id="18" name="Rectângulo 17"/>
          <p:cNvSpPr>
            <a:spLocks noChangeArrowheads="1"/>
          </p:cNvSpPr>
          <p:nvPr/>
        </p:nvSpPr>
        <p:spPr bwMode="auto">
          <a:xfrm>
            <a:off x="360045" y="367246"/>
            <a:ext cx="20868208" cy="15467533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216027" tIns="108014" rIns="216027" bIns="108014" anchor="ctr" compatLnSpc="1"/>
          <a:lstStyle/>
          <a:p>
            <a:endParaRPr kumimoji="0" lang="en-US" dirty="0"/>
          </a:p>
        </p:txBody>
      </p:sp>
      <p:sp>
        <p:nvSpPr>
          <p:cNvPr id="24" name="Marcador de Posição de Conteúdo 23"/>
          <p:cNvSpPr>
            <a:spLocks noGrp="1"/>
          </p:cNvSpPr>
          <p:nvPr>
            <p:ph sz="quarter" idx="2"/>
          </p:nvPr>
        </p:nvSpPr>
        <p:spPr>
          <a:xfrm>
            <a:off x="712889" y="5838643"/>
            <a:ext cx="9548393" cy="9020979"/>
          </a:xfrm>
        </p:spPr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26" name="Marcador de Posição de Conteúdo 25"/>
          <p:cNvSpPr>
            <a:spLocks noGrp="1"/>
          </p:cNvSpPr>
          <p:nvPr>
            <p:ph sz="quarter" idx="4"/>
          </p:nvPr>
        </p:nvSpPr>
        <p:spPr>
          <a:xfrm>
            <a:off x="11341417" y="5838642"/>
            <a:ext cx="9541193" cy="9029929"/>
          </a:xfrm>
        </p:spPr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10081260" y="2258635"/>
            <a:ext cx="1440180" cy="144018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16027" tIns="108014" rIns="216027" bIns="108014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10304488" y="2481863"/>
            <a:ext cx="993724" cy="9937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16027" tIns="108014" rIns="216027" bIns="108014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>
          <a:xfrm>
            <a:off x="10261283" y="2462709"/>
            <a:ext cx="1080135" cy="1042630"/>
          </a:xfrm>
        </p:spPr>
        <p:txBody>
          <a:bodyPr/>
          <a:lstStyle>
            <a:lvl1pPr algn="ctr">
              <a:defRPr/>
            </a:lvl1pPr>
          </a:lstStyle>
          <a:p>
            <a:fld id="{CC29AFD0-87CC-4F53-8BE9-2F86485FAE2A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23" name="Título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CC085-2B99-4028-8E88-20168182050D}" type="datetimeFigureOut">
              <a:rPr lang="pt-PT" smtClean="0"/>
              <a:pPr/>
              <a:t>25-03-2011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>
          <a:xfrm>
            <a:off x="10261283" y="2447599"/>
            <a:ext cx="1080135" cy="1042630"/>
          </a:xfrm>
        </p:spPr>
        <p:txBody>
          <a:bodyPr/>
          <a:lstStyle/>
          <a:p>
            <a:fld id="{CC29AFD0-87CC-4F53-8BE9-2F86485FAE2A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ângulo 6"/>
          <p:cNvSpPr>
            <a:spLocks noChangeArrowheads="1"/>
          </p:cNvSpPr>
          <p:nvPr/>
        </p:nvSpPr>
        <p:spPr bwMode="white">
          <a:xfrm>
            <a:off x="0" y="15841980"/>
            <a:ext cx="21602700" cy="36004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216027" tIns="108014" rIns="216027" bIns="108014" anchor="ctr" compatLnSpc="1"/>
          <a:lstStyle/>
          <a:p>
            <a:endParaRPr kumimoji="0" lang="en-US"/>
          </a:p>
        </p:txBody>
      </p:sp>
      <p:sp>
        <p:nvSpPr>
          <p:cNvPr id="8" name="Rectângulo 7"/>
          <p:cNvSpPr>
            <a:spLocks noChangeArrowheads="1"/>
          </p:cNvSpPr>
          <p:nvPr/>
        </p:nvSpPr>
        <p:spPr bwMode="white">
          <a:xfrm>
            <a:off x="0" y="0"/>
            <a:ext cx="21602700" cy="367246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216027" tIns="108014" rIns="216027" bIns="108014" anchor="ctr" compatLnSpc="1"/>
          <a:lstStyle/>
          <a:p>
            <a:endParaRPr kumimoji="0" lang="en-US"/>
          </a:p>
        </p:txBody>
      </p:sp>
      <p:sp>
        <p:nvSpPr>
          <p:cNvPr id="10" name="Rectângulo 9"/>
          <p:cNvSpPr>
            <a:spLocks noChangeArrowheads="1"/>
          </p:cNvSpPr>
          <p:nvPr/>
        </p:nvSpPr>
        <p:spPr bwMode="white">
          <a:xfrm>
            <a:off x="21242655" y="0"/>
            <a:ext cx="360045" cy="1620202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216027" tIns="108014" rIns="216027" bIns="108014" anchor="ctr" compatLnSpc="1"/>
          <a:lstStyle/>
          <a:p>
            <a:endParaRPr kumimoji="0" lang="en-US"/>
          </a:p>
        </p:txBody>
      </p:sp>
      <p:sp>
        <p:nvSpPr>
          <p:cNvPr id="9" name="Rectângulo 8"/>
          <p:cNvSpPr>
            <a:spLocks noChangeArrowheads="1"/>
          </p:cNvSpPr>
          <p:nvPr/>
        </p:nvSpPr>
        <p:spPr bwMode="white">
          <a:xfrm>
            <a:off x="0" y="0"/>
            <a:ext cx="360045" cy="1620202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216027" tIns="108014" rIns="216027" bIns="108014" anchor="ctr" compatLnSpc="1"/>
          <a:lstStyle/>
          <a:p>
            <a:endParaRPr kumimoji="0" lang="en-US"/>
          </a:p>
        </p:txBody>
      </p:sp>
      <p:sp>
        <p:nvSpPr>
          <p:cNvPr id="5" name="Rectângulo 4"/>
          <p:cNvSpPr>
            <a:spLocks noChangeArrowheads="1"/>
          </p:cNvSpPr>
          <p:nvPr/>
        </p:nvSpPr>
        <p:spPr bwMode="auto">
          <a:xfrm>
            <a:off x="345643" y="15100288"/>
            <a:ext cx="20868208" cy="73134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216027" tIns="108014" rIns="216027" bIns="108014" anchor="ctr" compatLnSpc="1"/>
          <a:lstStyle/>
          <a:p>
            <a:endParaRPr kumimoji="0" lang="en-US"/>
          </a:p>
        </p:txBody>
      </p:sp>
      <p:sp>
        <p:nvSpPr>
          <p:cNvPr id="6" name="Rectângulo 5"/>
          <p:cNvSpPr>
            <a:spLocks noChangeArrowheads="1"/>
          </p:cNvSpPr>
          <p:nvPr/>
        </p:nvSpPr>
        <p:spPr bwMode="auto">
          <a:xfrm>
            <a:off x="360045" y="374447"/>
            <a:ext cx="20868208" cy="15467533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216027" tIns="108014" rIns="216027" bIns="108014" anchor="ctr" compatLnSpc="1"/>
          <a:lstStyle/>
          <a:p>
            <a:endParaRPr kumimoji="0" lang="en-US" dirty="0"/>
          </a:p>
        </p:txBody>
      </p:sp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CC085-2B99-4028-8E88-20168182050D}" type="datetimeFigureOut">
              <a:rPr lang="pt-PT" smtClean="0"/>
              <a:pPr/>
              <a:t>25-03-2011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>
          <a:xfrm>
            <a:off x="10081260" y="14941867"/>
            <a:ext cx="1440180" cy="1042628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C29AFD0-87CC-4F53-8BE9-2F86485FAE2A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ângulo 18"/>
          <p:cNvSpPr>
            <a:spLocks noChangeArrowheads="1"/>
          </p:cNvSpPr>
          <p:nvPr/>
        </p:nvSpPr>
        <p:spPr bwMode="auto">
          <a:xfrm>
            <a:off x="360045" y="360045"/>
            <a:ext cx="20868208" cy="72009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216027" tIns="108014" rIns="216027" bIns="108014" anchor="ctr" compatLnSpc="1"/>
          <a:lstStyle/>
          <a:p>
            <a:endParaRPr kumimoji="0" lang="en-US"/>
          </a:p>
        </p:txBody>
      </p:sp>
      <p:sp>
        <p:nvSpPr>
          <p:cNvPr id="15" name="Rectângulo 14"/>
          <p:cNvSpPr>
            <a:spLocks noChangeArrowheads="1"/>
          </p:cNvSpPr>
          <p:nvPr/>
        </p:nvSpPr>
        <p:spPr bwMode="white">
          <a:xfrm>
            <a:off x="0" y="15841980"/>
            <a:ext cx="21602700" cy="36004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216027" tIns="108014" rIns="216027" bIns="108014" anchor="ctr" compatLnSpc="1"/>
          <a:lstStyle/>
          <a:p>
            <a:endParaRPr kumimoji="0" lang="en-US"/>
          </a:p>
        </p:txBody>
      </p:sp>
      <p:sp>
        <p:nvSpPr>
          <p:cNvPr id="18" name="Rectângulo 17"/>
          <p:cNvSpPr>
            <a:spLocks noChangeArrowheads="1"/>
          </p:cNvSpPr>
          <p:nvPr/>
        </p:nvSpPr>
        <p:spPr bwMode="white">
          <a:xfrm>
            <a:off x="21242655" y="0"/>
            <a:ext cx="360045" cy="1620202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216027" tIns="108014" rIns="216027" bIns="108014" anchor="ctr" compatLnSpc="1"/>
          <a:lstStyle/>
          <a:p>
            <a:endParaRPr kumimoji="0" lang="en-US"/>
          </a:p>
        </p:txBody>
      </p:sp>
      <p:sp>
        <p:nvSpPr>
          <p:cNvPr id="16" name="Rectângulo 15"/>
          <p:cNvSpPr>
            <a:spLocks noChangeArrowheads="1"/>
          </p:cNvSpPr>
          <p:nvPr/>
        </p:nvSpPr>
        <p:spPr bwMode="white">
          <a:xfrm>
            <a:off x="0" y="0"/>
            <a:ext cx="21602700" cy="28083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216027" tIns="108014" rIns="216027" bIns="108014" anchor="ctr" compatLnSpc="1"/>
          <a:lstStyle/>
          <a:p>
            <a:endParaRPr kumimoji="0" lang="en-US"/>
          </a:p>
        </p:txBody>
      </p:sp>
      <p:sp>
        <p:nvSpPr>
          <p:cNvPr id="17" name="Rectângulo 16"/>
          <p:cNvSpPr>
            <a:spLocks noChangeArrowheads="1"/>
          </p:cNvSpPr>
          <p:nvPr/>
        </p:nvSpPr>
        <p:spPr bwMode="white">
          <a:xfrm>
            <a:off x="0" y="0"/>
            <a:ext cx="360045" cy="1620202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216027" tIns="108014" rIns="216027" bIns="108014" anchor="ctr" compatLnSpc="1"/>
          <a:lstStyle/>
          <a:p>
            <a:endParaRPr kumimoji="0" lang="en-US"/>
          </a:p>
        </p:txBody>
      </p:sp>
      <p:sp>
        <p:nvSpPr>
          <p:cNvPr id="13" name="Rectângulo 12"/>
          <p:cNvSpPr/>
          <p:nvPr/>
        </p:nvSpPr>
        <p:spPr>
          <a:xfrm>
            <a:off x="360045" y="1440180"/>
            <a:ext cx="6480810" cy="13861733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16027" tIns="108014" rIns="216027" bIns="108014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00112" y="2160270"/>
            <a:ext cx="5580698" cy="2340293"/>
          </a:xfrm>
        </p:spPr>
        <p:txBody>
          <a:bodyPr anchor="b">
            <a:noAutofit/>
          </a:bodyPr>
          <a:lstStyle>
            <a:lvl1pPr algn="l">
              <a:buNone/>
              <a:defRPr sz="5200" b="1">
                <a:solidFill>
                  <a:srgbClr val="FFFFFF"/>
                </a:solidFill>
              </a:defRPr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2"/>
          </p:nvPr>
        </p:nvSpPr>
        <p:spPr>
          <a:xfrm>
            <a:off x="900112" y="4680586"/>
            <a:ext cx="5580698" cy="9792475"/>
          </a:xfrm>
        </p:spPr>
        <p:txBody>
          <a:bodyPr/>
          <a:lstStyle>
            <a:lvl1pPr marL="0" indent="0">
              <a:spcAft>
                <a:spcPts val="2363"/>
              </a:spcAft>
              <a:buNone/>
              <a:defRPr sz="3800">
                <a:solidFill>
                  <a:srgbClr val="FFFFFF"/>
                </a:solidFill>
              </a:defRPr>
            </a:lvl1pPr>
            <a:lvl2pPr>
              <a:buNone/>
              <a:defRPr sz="2800"/>
            </a:lvl2pPr>
            <a:lvl3pPr>
              <a:buNone/>
              <a:defRPr sz="2400"/>
            </a:lvl3pPr>
            <a:lvl4pPr>
              <a:buNone/>
              <a:defRPr sz="2100"/>
            </a:lvl4pPr>
            <a:lvl5pPr>
              <a:buNone/>
              <a:defRPr sz="2100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8" name="Rectângulo 7"/>
          <p:cNvSpPr>
            <a:spLocks noChangeArrowheads="1"/>
          </p:cNvSpPr>
          <p:nvPr/>
        </p:nvSpPr>
        <p:spPr bwMode="auto">
          <a:xfrm>
            <a:off x="360045" y="360045"/>
            <a:ext cx="20868208" cy="15467533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216027" tIns="108014" rIns="216027" bIns="108014" anchor="ctr" compatLnSpc="1"/>
          <a:lstStyle/>
          <a:p>
            <a:endParaRPr kumimoji="0" lang="en-US" dirty="0"/>
          </a:p>
        </p:txBody>
      </p:sp>
      <p:sp>
        <p:nvSpPr>
          <p:cNvPr id="9" name="Conexão recta 8"/>
          <p:cNvSpPr>
            <a:spLocks noChangeShapeType="1"/>
          </p:cNvSpPr>
          <p:nvPr/>
        </p:nvSpPr>
        <p:spPr bwMode="auto">
          <a:xfrm>
            <a:off x="360045" y="1260158"/>
            <a:ext cx="20868208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216027" tIns="108014" rIns="216027" bIns="108014" anchor="ctr" compatLnSpc="1"/>
          <a:lstStyle/>
          <a:p>
            <a:endParaRPr kumimoji="0" lang="en-US"/>
          </a:p>
        </p:txBody>
      </p:sp>
      <p:sp>
        <p:nvSpPr>
          <p:cNvPr id="20" name="Marcador de Posição de Conteúdo 19"/>
          <p:cNvSpPr>
            <a:spLocks noGrp="1"/>
          </p:cNvSpPr>
          <p:nvPr>
            <p:ph sz="quarter" idx="1"/>
          </p:nvPr>
        </p:nvSpPr>
        <p:spPr>
          <a:xfrm>
            <a:off x="7380923" y="1620202"/>
            <a:ext cx="13321665" cy="12781598"/>
          </a:xfrm>
        </p:spPr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3060382" y="540068"/>
            <a:ext cx="1440180" cy="144018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16027" tIns="108014" rIns="216027" bIns="108014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3283610" y="763296"/>
            <a:ext cx="993724" cy="9937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16027" tIns="108014" rIns="216027" bIns="108014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>
          <a:xfrm>
            <a:off x="3240405" y="738845"/>
            <a:ext cx="1080135" cy="1042630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C29AFD0-87CC-4F53-8BE9-2F86485FAE2A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21" name="Rectângulo 20"/>
          <p:cNvSpPr>
            <a:spLocks noChangeArrowheads="1"/>
          </p:cNvSpPr>
          <p:nvPr/>
        </p:nvSpPr>
        <p:spPr bwMode="auto">
          <a:xfrm>
            <a:off x="352844" y="15092561"/>
            <a:ext cx="20868208" cy="73134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216027" tIns="108014" rIns="216027" bIns="108014" anchor="ctr" compatLnSpc="1"/>
          <a:lstStyle/>
          <a:p>
            <a:endParaRPr kumimoji="0"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CC085-2B99-4028-8E88-20168182050D}" type="datetimeFigureOut">
              <a:rPr lang="pt-PT" smtClean="0"/>
              <a:pPr/>
              <a:t>25-03-2011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>
          <a:xfrm>
            <a:off x="712889" y="15145628"/>
            <a:ext cx="7992999" cy="864108"/>
          </a:xfrm>
        </p:spPr>
        <p:txBody>
          <a:bodyPr/>
          <a:lstStyle/>
          <a:p>
            <a:endParaRPr lang="pt-P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onexão recta 20"/>
          <p:cNvSpPr>
            <a:spLocks noChangeShapeType="1"/>
          </p:cNvSpPr>
          <p:nvPr/>
        </p:nvSpPr>
        <p:spPr bwMode="auto">
          <a:xfrm>
            <a:off x="360045" y="1260158"/>
            <a:ext cx="20868208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216027" tIns="108014" rIns="216027" bIns="108014" anchor="ctr" compatLnSpc="1"/>
          <a:lstStyle/>
          <a:p>
            <a:endParaRPr kumimoji="0" lang="en-US"/>
          </a:p>
        </p:txBody>
      </p:sp>
      <p:sp>
        <p:nvSpPr>
          <p:cNvPr id="19" name="Rectângulo 18"/>
          <p:cNvSpPr>
            <a:spLocks noChangeArrowheads="1"/>
          </p:cNvSpPr>
          <p:nvPr/>
        </p:nvSpPr>
        <p:spPr bwMode="white">
          <a:xfrm>
            <a:off x="0" y="15841980"/>
            <a:ext cx="21602700" cy="36004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216027" tIns="108014" rIns="216027" bIns="108014" anchor="ctr" compatLnSpc="1"/>
          <a:lstStyle/>
          <a:p>
            <a:endParaRPr kumimoji="0" lang="en-US"/>
          </a:p>
        </p:txBody>
      </p:sp>
      <p:sp>
        <p:nvSpPr>
          <p:cNvPr id="16" name="Rectângulo 15"/>
          <p:cNvSpPr>
            <a:spLocks noChangeArrowheads="1"/>
          </p:cNvSpPr>
          <p:nvPr/>
        </p:nvSpPr>
        <p:spPr bwMode="white">
          <a:xfrm>
            <a:off x="21242655" y="0"/>
            <a:ext cx="360045" cy="1620202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216027" tIns="108014" rIns="216027" bIns="108014" anchor="ctr" compatLnSpc="1"/>
          <a:lstStyle/>
          <a:p>
            <a:endParaRPr kumimoji="0" lang="en-US"/>
          </a:p>
        </p:txBody>
      </p:sp>
      <p:sp>
        <p:nvSpPr>
          <p:cNvPr id="17" name="Rectângulo 16"/>
          <p:cNvSpPr>
            <a:spLocks noChangeArrowheads="1"/>
          </p:cNvSpPr>
          <p:nvPr/>
        </p:nvSpPr>
        <p:spPr bwMode="white">
          <a:xfrm>
            <a:off x="0" y="0"/>
            <a:ext cx="21602700" cy="36004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216027" tIns="108014" rIns="216027" bIns="108014" anchor="ctr" compatLnSpc="1"/>
          <a:lstStyle/>
          <a:p>
            <a:endParaRPr kumimoji="0" lang="en-US"/>
          </a:p>
        </p:txBody>
      </p:sp>
      <p:sp>
        <p:nvSpPr>
          <p:cNvPr id="18" name="Rectângulo 17"/>
          <p:cNvSpPr>
            <a:spLocks noChangeArrowheads="1"/>
          </p:cNvSpPr>
          <p:nvPr/>
        </p:nvSpPr>
        <p:spPr bwMode="white">
          <a:xfrm>
            <a:off x="0" y="0"/>
            <a:ext cx="360045" cy="1620202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216027" tIns="108014" rIns="216027" bIns="108014" anchor="ctr" compatLnSpc="1"/>
          <a:lstStyle/>
          <a:p>
            <a:endParaRPr kumimoji="0" lang="en-US" dirty="0"/>
          </a:p>
        </p:txBody>
      </p:sp>
      <p:sp>
        <p:nvSpPr>
          <p:cNvPr id="20" name="Rectângulo 19"/>
          <p:cNvSpPr>
            <a:spLocks noChangeArrowheads="1"/>
          </p:cNvSpPr>
          <p:nvPr/>
        </p:nvSpPr>
        <p:spPr bwMode="auto">
          <a:xfrm>
            <a:off x="360045" y="360045"/>
            <a:ext cx="20868208" cy="712889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216027" tIns="108014" rIns="216027" bIns="108014" anchor="ctr" compatLnSpc="1"/>
          <a:lstStyle/>
          <a:p>
            <a:endParaRPr kumimoji="0" lang="en-US"/>
          </a:p>
        </p:txBody>
      </p:sp>
      <p:sp>
        <p:nvSpPr>
          <p:cNvPr id="8" name="Rectângulo 7"/>
          <p:cNvSpPr/>
          <p:nvPr/>
        </p:nvSpPr>
        <p:spPr>
          <a:xfrm>
            <a:off x="360045" y="1440180"/>
            <a:ext cx="6480810" cy="13861733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16027" tIns="108014" rIns="216027" bIns="108014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ângulo 14"/>
          <p:cNvSpPr>
            <a:spLocks noChangeArrowheads="1"/>
          </p:cNvSpPr>
          <p:nvPr/>
        </p:nvSpPr>
        <p:spPr bwMode="auto">
          <a:xfrm>
            <a:off x="360045" y="367246"/>
            <a:ext cx="20868208" cy="15467533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216027" tIns="108014" rIns="216027" bIns="108014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3060382" y="540068"/>
            <a:ext cx="1440180" cy="144018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16027" tIns="108014" rIns="216027" bIns="108014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3283610" y="763296"/>
            <a:ext cx="993724" cy="9937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16027" tIns="108014" rIns="216027" bIns="108014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>
          <a:xfrm>
            <a:off x="3240405" y="738845"/>
            <a:ext cx="1080135" cy="1042630"/>
          </a:xfrm>
        </p:spPr>
        <p:txBody>
          <a:bodyPr/>
          <a:lstStyle/>
          <a:p>
            <a:fld id="{CC29AFD0-87CC-4F53-8BE9-2F86485FAE2A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088386" y="11881485"/>
            <a:ext cx="13861733" cy="2880360"/>
          </a:xfrm>
        </p:spPr>
        <p:txBody>
          <a:bodyPr anchor="t">
            <a:noAutofit/>
          </a:bodyPr>
          <a:lstStyle>
            <a:lvl1pPr algn="l">
              <a:buNone/>
              <a:defRPr sz="5700" b="1">
                <a:solidFill>
                  <a:schemeClr val="tx2"/>
                </a:solidFill>
              </a:defRPr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7088386" y="1440180"/>
            <a:ext cx="13861733" cy="10081260"/>
          </a:xfrm>
        </p:spPr>
        <p:txBody>
          <a:bodyPr/>
          <a:lstStyle>
            <a:lvl1pPr marL="0" indent="0">
              <a:buNone/>
              <a:defRPr sz="7600"/>
            </a:lvl1pPr>
          </a:lstStyle>
          <a:p>
            <a:r>
              <a:rPr kumimoji="0" lang="pt-PT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900112" y="2340292"/>
            <a:ext cx="5760720" cy="12421553"/>
          </a:xfrm>
        </p:spPr>
        <p:txBody>
          <a:bodyPr/>
          <a:lstStyle>
            <a:lvl1pPr marL="0" indent="0">
              <a:spcAft>
                <a:spcPts val="2363"/>
              </a:spcAft>
              <a:buFontTx/>
              <a:buNone/>
              <a:defRPr sz="3800">
                <a:solidFill>
                  <a:srgbClr val="FFFFFF"/>
                </a:solidFill>
              </a:defRPr>
            </a:lvl1pPr>
            <a:lvl2pPr>
              <a:defRPr sz="28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22" name="Rectângulo 21"/>
          <p:cNvSpPr>
            <a:spLocks noChangeArrowheads="1"/>
          </p:cNvSpPr>
          <p:nvPr/>
        </p:nvSpPr>
        <p:spPr bwMode="auto">
          <a:xfrm>
            <a:off x="352844" y="15092561"/>
            <a:ext cx="20868208" cy="73134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216027" tIns="108014" rIns="216027" bIns="108014" anchor="ctr" compatLnSpc="1"/>
          <a:lstStyle/>
          <a:p>
            <a:endParaRPr kumimoji="0"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>
          <a:xfrm>
            <a:off x="13674509" y="15131775"/>
            <a:ext cx="7193699" cy="864108"/>
          </a:xfrm>
        </p:spPr>
        <p:txBody>
          <a:bodyPr/>
          <a:lstStyle/>
          <a:p>
            <a:fld id="{B4ACC085-2B99-4028-8E88-20168182050D}" type="datetimeFigureOut">
              <a:rPr lang="pt-PT" smtClean="0"/>
              <a:pPr/>
              <a:t>25-03-2011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>
          <a:xfrm>
            <a:off x="712889" y="15145628"/>
            <a:ext cx="8468258" cy="864108"/>
          </a:xfrm>
        </p:spPr>
        <p:txBody>
          <a:bodyPr/>
          <a:lstStyle/>
          <a:p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ângulo 16"/>
          <p:cNvSpPr>
            <a:spLocks noChangeArrowheads="1"/>
          </p:cNvSpPr>
          <p:nvPr/>
        </p:nvSpPr>
        <p:spPr bwMode="white">
          <a:xfrm>
            <a:off x="0" y="15841980"/>
            <a:ext cx="21602700" cy="36004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216027" tIns="108014" rIns="216027" bIns="108014" anchor="ctr" compatLnSpc="1"/>
          <a:lstStyle/>
          <a:p>
            <a:endParaRPr kumimoji="0" lang="en-US"/>
          </a:p>
        </p:txBody>
      </p:sp>
      <p:sp>
        <p:nvSpPr>
          <p:cNvPr id="16" name="Rectângulo 15"/>
          <p:cNvSpPr>
            <a:spLocks noChangeArrowheads="1"/>
          </p:cNvSpPr>
          <p:nvPr/>
        </p:nvSpPr>
        <p:spPr bwMode="white">
          <a:xfrm>
            <a:off x="0" y="1"/>
            <a:ext cx="21602700" cy="3291839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216027" tIns="108014" rIns="216027" bIns="108014" anchor="ctr" compatLnSpc="1"/>
          <a:lstStyle/>
          <a:p>
            <a:endParaRPr kumimoji="0" lang="en-US"/>
          </a:p>
        </p:txBody>
      </p:sp>
      <p:sp>
        <p:nvSpPr>
          <p:cNvPr id="18" name="Rectângulo 17"/>
          <p:cNvSpPr>
            <a:spLocks noChangeArrowheads="1"/>
          </p:cNvSpPr>
          <p:nvPr/>
        </p:nvSpPr>
        <p:spPr bwMode="white">
          <a:xfrm>
            <a:off x="0" y="0"/>
            <a:ext cx="360045" cy="1620202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216027" tIns="108014" rIns="216027" bIns="108014" anchor="ctr" compatLnSpc="1"/>
          <a:lstStyle/>
          <a:p>
            <a:endParaRPr kumimoji="0" lang="en-US"/>
          </a:p>
        </p:txBody>
      </p:sp>
      <p:sp>
        <p:nvSpPr>
          <p:cNvPr id="19" name="Rectângulo 18"/>
          <p:cNvSpPr>
            <a:spLocks noChangeArrowheads="1"/>
          </p:cNvSpPr>
          <p:nvPr/>
        </p:nvSpPr>
        <p:spPr bwMode="white">
          <a:xfrm>
            <a:off x="21242655" y="0"/>
            <a:ext cx="360045" cy="1620202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216027" tIns="108014" rIns="216027" bIns="108014" anchor="ctr" compatLnSpc="1"/>
          <a:lstStyle/>
          <a:p>
            <a:endParaRPr kumimoji="0" lang="en-US"/>
          </a:p>
        </p:txBody>
      </p:sp>
      <p:sp>
        <p:nvSpPr>
          <p:cNvPr id="9" name="Rectângulo 8"/>
          <p:cNvSpPr>
            <a:spLocks noChangeArrowheads="1"/>
          </p:cNvSpPr>
          <p:nvPr/>
        </p:nvSpPr>
        <p:spPr bwMode="auto">
          <a:xfrm>
            <a:off x="352844" y="15092561"/>
            <a:ext cx="20868208" cy="73134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216027" tIns="108014" rIns="216027" bIns="108014" anchor="ctr" compatLnSpc="1"/>
          <a:lstStyle/>
          <a:p>
            <a:endParaRPr kumimoji="0" lang="en-US"/>
          </a:p>
        </p:txBody>
      </p:sp>
      <p:sp>
        <p:nvSpPr>
          <p:cNvPr id="14" name="Marcador de Posição da Data 13"/>
          <p:cNvSpPr>
            <a:spLocks noGrp="1"/>
          </p:cNvSpPr>
          <p:nvPr>
            <p:ph type="dt" sz="half" idx="2"/>
          </p:nvPr>
        </p:nvSpPr>
        <p:spPr>
          <a:xfrm>
            <a:off x="13681710" y="15131775"/>
            <a:ext cx="7193699" cy="864108"/>
          </a:xfrm>
          <a:prstGeom prst="rect">
            <a:avLst/>
          </a:prstGeom>
        </p:spPr>
        <p:txBody>
          <a:bodyPr vert="horz" lIns="216027" tIns="108014" rIns="216027" bIns="108014"/>
          <a:lstStyle>
            <a:lvl1pPr algn="r" eaLnBrk="1" latinLnBrk="0" hangingPunct="1">
              <a:defRPr kumimoji="0" sz="3300">
                <a:solidFill>
                  <a:srgbClr val="FFFFFF"/>
                </a:solidFill>
              </a:defRPr>
            </a:lvl1pPr>
          </a:lstStyle>
          <a:p>
            <a:fld id="{B4ACC085-2B99-4028-8E88-20168182050D}" type="datetimeFigureOut">
              <a:rPr lang="pt-PT" smtClean="0"/>
              <a:pPr/>
              <a:t>25-03-2011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3"/>
          </p:nvPr>
        </p:nvSpPr>
        <p:spPr>
          <a:xfrm>
            <a:off x="720090" y="15145628"/>
            <a:ext cx="8461058" cy="864108"/>
          </a:xfrm>
          <a:prstGeom prst="rect">
            <a:avLst/>
          </a:prstGeom>
        </p:spPr>
        <p:txBody>
          <a:bodyPr vert="horz" lIns="216027" tIns="108014" rIns="216027" bIns="108014"/>
          <a:lstStyle>
            <a:lvl1pPr algn="l" eaLnBrk="1" latinLnBrk="0" hangingPunct="1">
              <a:defRPr kumimoji="0" sz="2800">
                <a:solidFill>
                  <a:srgbClr val="FFFFFF"/>
                </a:solidFill>
              </a:defRPr>
            </a:lvl1pPr>
          </a:lstStyle>
          <a:p>
            <a:endParaRPr lang="pt-PT"/>
          </a:p>
        </p:txBody>
      </p:sp>
      <p:sp>
        <p:nvSpPr>
          <p:cNvPr id="8" name="Rectângulo 7"/>
          <p:cNvSpPr>
            <a:spLocks noChangeArrowheads="1"/>
          </p:cNvSpPr>
          <p:nvPr/>
        </p:nvSpPr>
        <p:spPr bwMode="auto">
          <a:xfrm>
            <a:off x="360045" y="367246"/>
            <a:ext cx="20868208" cy="15467533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216027" tIns="108014" rIns="216027" bIns="108014" anchor="ctr" compatLnSpc="1"/>
          <a:lstStyle/>
          <a:p>
            <a:endParaRPr kumimoji="0" lang="en-US" dirty="0"/>
          </a:p>
        </p:txBody>
      </p:sp>
      <p:sp>
        <p:nvSpPr>
          <p:cNvPr id="10" name="Conexão recta 9"/>
          <p:cNvSpPr>
            <a:spLocks noChangeShapeType="1"/>
          </p:cNvSpPr>
          <p:nvPr/>
        </p:nvSpPr>
        <p:spPr bwMode="auto">
          <a:xfrm>
            <a:off x="360045" y="3016305"/>
            <a:ext cx="20868208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216027" tIns="108014" rIns="216027" bIns="108014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10081260" y="2258635"/>
            <a:ext cx="1440180" cy="144018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16027" tIns="108014" rIns="216027" bIns="108014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10304488" y="2481863"/>
            <a:ext cx="993724" cy="9937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16027" tIns="108014" rIns="216027" bIns="108014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Marcador de Posição do Número do Diapositivo 22"/>
          <p:cNvSpPr>
            <a:spLocks noGrp="1"/>
          </p:cNvSpPr>
          <p:nvPr>
            <p:ph type="sldNum" sz="quarter" idx="4"/>
          </p:nvPr>
        </p:nvSpPr>
        <p:spPr>
          <a:xfrm>
            <a:off x="10261283" y="2457412"/>
            <a:ext cx="1080135" cy="1042630"/>
          </a:xfrm>
          <a:prstGeom prst="rect">
            <a:avLst/>
          </a:prstGeom>
        </p:spPr>
        <p:txBody>
          <a:bodyPr vert="horz" lIns="108014" tIns="108014" rIns="108014" bIns="108014" anchor="ctr">
            <a:normAutofit/>
          </a:bodyPr>
          <a:lstStyle>
            <a:lvl1pPr algn="ctr" eaLnBrk="1" latinLnBrk="0" hangingPunct="1">
              <a:defRPr kumimoji="0" sz="38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C29AFD0-87CC-4F53-8BE9-2F86485FAE2A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22" name="Marcador de Posição do Título 21"/>
          <p:cNvSpPr>
            <a:spLocks noGrp="1"/>
          </p:cNvSpPr>
          <p:nvPr>
            <p:ph type="title"/>
          </p:nvPr>
        </p:nvSpPr>
        <p:spPr>
          <a:xfrm>
            <a:off x="712889" y="540068"/>
            <a:ext cx="20162520" cy="1793024"/>
          </a:xfrm>
          <a:prstGeom prst="rect">
            <a:avLst/>
          </a:prstGeom>
        </p:spPr>
        <p:txBody>
          <a:bodyPr vert="horz" lIns="216027" tIns="108014" rIns="216027" bIns="108014" anchor="b">
            <a:normAutofit/>
          </a:bodyPr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13" name="Marcador de Posição do Texto 12"/>
          <p:cNvSpPr>
            <a:spLocks noGrp="1"/>
          </p:cNvSpPr>
          <p:nvPr>
            <p:ph type="body" idx="1"/>
          </p:nvPr>
        </p:nvSpPr>
        <p:spPr>
          <a:xfrm>
            <a:off x="712889" y="3600450"/>
            <a:ext cx="20162520" cy="10866158"/>
          </a:xfrm>
          <a:prstGeom prst="rect">
            <a:avLst/>
          </a:prstGeom>
        </p:spPr>
        <p:txBody>
          <a:bodyPr vert="horz" lIns="216027" tIns="108014" rIns="216027" bIns="108014">
            <a:normAutofit/>
          </a:bodyPr>
          <a:lstStyle/>
          <a:p>
            <a:pPr lvl="0" eaLnBrk="1" latinLnBrk="0" hangingPunct="1"/>
            <a:r>
              <a:rPr kumimoji="0" lang="pt-PT" smtClean="0"/>
              <a:t>Clique para editar os estilos</a:t>
            </a:r>
          </a:p>
          <a:p>
            <a:pPr lvl="1" eaLnBrk="1" latinLnBrk="0" hangingPunct="1"/>
            <a:r>
              <a:rPr kumimoji="0" lang="pt-PT" smtClean="0"/>
              <a:t>Segundo nível</a:t>
            </a:r>
          </a:p>
          <a:p>
            <a:pPr lvl="2" eaLnBrk="1" latinLnBrk="0" hangingPunct="1"/>
            <a:r>
              <a:rPr kumimoji="0" lang="pt-PT" smtClean="0"/>
              <a:t>Terceiro nível</a:t>
            </a:r>
          </a:p>
          <a:p>
            <a:pPr lvl="3" eaLnBrk="1" latinLnBrk="0" hangingPunct="1"/>
            <a:r>
              <a:rPr kumimoji="0" lang="pt-PT" smtClean="0"/>
              <a:t>Quarto nível</a:t>
            </a:r>
          </a:p>
          <a:p>
            <a:pPr lvl="4" eaLnBrk="1" latinLnBrk="0" hangingPunct="1"/>
            <a:r>
              <a:rPr kumimoji="0" lang="pt-PT" smtClean="0"/>
              <a:t>Quinto nível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ctr" rtl="0" eaLnBrk="1" latinLnBrk="0" hangingPunct="1">
        <a:spcBef>
          <a:spcPct val="0"/>
        </a:spcBef>
        <a:buNone/>
        <a:defRPr kumimoji="0" sz="78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648081" indent="-648081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6400" kern="1200">
          <a:solidFill>
            <a:schemeClr val="tx1"/>
          </a:solidFill>
          <a:latin typeface="+mn-lt"/>
          <a:ea typeface="+mn-ea"/>
          <a:cs typeface="+mn-cs"/>
        </a:defRPr>
      </a:lvl1pPr>
      <a:lvl2pPr marL="1296162" indent="-648081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5200" kern="1200">
          <a:solidFill>
            <a:schemeClr val="tx2"/>
          </a:solidFill>
          <a:latin typeface="+mn-lt"/>
          <a:ea typeface="+mn-ea"/>
          <a:cs typeface="+mn-cs"/>
        </a:defRPr>
      </a:lvl2pPr>
      <a:lvl3pPr marL="1944243" indent="-540068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4700" kern="1200">
          <a:solidFill>
            <a:schemeClr val="tx1"/>
          </a:solidFill>
          <a:latin typeface="+mn-lt"/>
          <a:ea typeface="+mn-ea"/>
          <a:cs typeface="+mn-cs"/>
        </a:defRPr>
      </a:lvl3pPr>
      <a:lvl4pPr marL="2592324" indent="-540068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4700" kern="1200">
          <a:solidFill>
            <a:schemeClr val="tx2"/>
          </a:solidFill>
          <a:latin typeface="+mn-lt"/>
          <a:ea typeface="+mn-ea"/>
          <a:cs typeface="+mn-cs"/>
        </a:defRPr>
      </a:lvl4pPr>
      <a:lvl5pPr marL="3240405" indent="-540068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4300" kern="1200">
          <a:solidFill>
            <a:schemeClr val="tx1"/>
          </a:solidFill>
          <a:latin typeface="+mn-lt"/>
          <a:ea typeface="+mn-ea"/>
          <a:cs typeface="+mn-cs"/>
        </a:defRPr>
      </a:lvl5pPr>
      <a:lvl6pPr marL="3888486" indent="-432054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4300" kern="1200">
          <a:solidFill>
            <a:schemeClr val="tx1"/>
          </a:solidFill>
          <a:latin typeface="+mn-lt"/>
          <a:ea typeface="+mn-ea"/>
          <a:cs typeface="+mn-cs"/>
        </a:defRPr>
      </a:lvl6pPr>
      <a:lvl7pPr marL="4536567" indent="-432054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3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4968621" indent="-432054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3800" kern="1200">
          <a:solidFill>
            <a:schemeClr val="tx1"/>
          </a:solidFill>
          <a:latin typeface="+mn-lt"/>
          <a:ea typeface="+mn-ea"/>
          <a:cs typeface="+mn-cs"/>
        </a:defRPr>
      </a:lvl8pPr>
      <a:lvl9pPr marL="5616702" indent="-432054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33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108013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216027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324040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432054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540067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648081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756094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864108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image" Target="../media/image6.png"/><Relationship Id="rId4" Type="http://schemas.openxmlformats.org/officeDocument/2006/relationships/image" Target="../media/image5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foglia verd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21602700" cy="16202025"/>
          </a:xfrm>
          <a:prstGeom prst="rect">
            <a:avLst/>
          </a:prstGeom>
          <a:noFill/>
        </p:spPr>
      </p:pic>
      <p:sp>
        <p:nvSpPr>
          <p:cNvPr id="5" name="CaixaDeTexto 4"/>
          <p:cNvSpPr txBox="1"/>
          <p:nvPr/>
        </p:nvSpPr>
        <p:spPr>
          <a:xfrm>
            <a:off x="0" y="13339703"/>
            <a:ext cx="511241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3600" dirty="0" smtClean="0">
                <a:solidFill>
                  <a:schemeClr val="bg1"/>
                </a:solidFill>
              </a:rPr>
              <a:t>Beatriz Nina nº2</a:t>
            </a:r>
          </a:p>
          <a:p>
            <a:r>
              <a:rPr lang="pt-PT" sz="3600" dirty="0" smtClean="0">
                <a:solidFill>
                  <a:schemeClr val="bg1"/>
                </a:solidFill>
              </a:rPr>
              <a:t>Daniela Araújo nº4</a:t>
            </a:r>
          </a:p>
          <a:p>
            <a:r>
              <a:rPr lang="pt-PT" sz="3600" dirty="0" smtClean="0">
                <a:solidFill>
                  <a:schemeClr val="bg1"/>
                </a:solidFill>
              </a:rPr>
              <a:t>Filipe Costa nº6</a:t>
            </a:r>
          </a:p>
          <a:p>
            <a:r>
              <a:rPr lang="pt-PT" sz="3600" dirty="0" smtClean="0">
                <a:solidFill>
                  <a:schemeClr val="bg1"/>
                </a:solidFill>
              </a:rPr>
              <a:t>José Almeida nº11</a:t>
            </a:r>
          </a:p>
          <a:p>
            <a:r>
              <a:rPr lang="pt-PT" sz="3600" dirty="0" smtClean="0">
                <a:solidFill>
                  <a:schemeClr val="bg1"/>
                </a:solidFill>
              </a:rPr>
              <a:t>Pedro Madeira nº15</a:t>
            </a:r>
            <a:endParaRPr lang="pt-PT" sz="3600" dirty="0">
              <a:solidFill>
                <a:schemeClr val="bg1"/>
              </a:solidFill>
            </a:endParaRPr>
          </a:p>
        </p:txBody>
      </p:sp>
      <p:pic>
        <p:nvPicPr>
          <p:cNvPr id="13314" name="Picture 2" descr="http://4.bp.blogspot.com/_WkYbtmPlQU0/SuspQoOge2I/AAAAAAAAACA/xF1qa4bae64/S240/ESSJTalha_logotipo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320630" y="14365708"/>
            <a:ext cx="1309283" cy="1296144"/>
          </a:xfrm>
          <a:prstGeom prst="rect">
            <a:avLst/>
          </a:prstGeom>
          <a:noFill/>
        </p:spPr>
      </p:pic>
      <p:sp>
        <p:nvSpPr>
          <p:cNvPr id="9" name="CaixaDeTexto 8"/>
          <p:cNvSpPr txBox="1"/>
          <p:nvPr/>
        </p:nvSpPr>
        <p:spPr>
          <a:xfrm>
            <a:off x="10009262" y="9109124"/>
            <a:ext cx="11593438" cy="792524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pt-PT" sz="6000" b="1" u="sng" dirty="0" smtClean="0">
                <a:solidFill>
                  <a:schemeClr val="bg1"/>
                </a:solidFill>
                <a:latin typeface="Calibri" pitchFamily="34" charset="0"/>
              </a:rPr>
              <a:t>Objectivos</a:t>
            </a:r>
          </a:p>
          <a:p>
            <a:pPr algn="r"/>
            <a:r>
              <a:rPr lang="pt-PT" sz="4000" b="1" u="sng" dirty="0" smtClean="0">
                <a:solidFill>
                  <a:schemeClr val="bg1">
                    <a:lumMod val="75000"/>
                  </a:schemeClr>
                </a:solidFill>
                <a:latin typeface="Calibri" pitchFamily="34" charset="0"/>
              </a:rPr>
              <a:t>    </a:t>
            </a:r>
            <a:endParaRPr lang="pt-PT" sz="4000" b="1" u="sng" dirty="0" smtClean="0">
              <a:solidFill>
                <a:schemeClr val="bg1">
                  <a:lumMod val="75000"/>
                </a:schemeClr>
              </a:solidFill>
              <a:latin typeface="Calibri" pitchFamily="34" charset="0"/>
            </a:endParaRPr>
          </a:p>
          <a:p>
            <a:pPr lvl="1" algn="just">
              <a:buFont typeface="Wingdings" pitchFamily="2" charset="2"/>
              <a:buChar char="§"/>
            </a:pPr>
            <a:r>
              <a:rPr lang="pt-PT" sz="4000" dirty="0" smtClean="0">
                <a:solidFill>
                  <a:schemeClr val="bg1"/>
                </a:solidFill>
                <a:latin typeface="Calibri" pitchFamily="34" charset="0"/>
              </a:rPr>
              <a:t> Promover </a:t>
            </a:r>
            <a:r>
              <a:rPr lang="pt-PT" sz="4000" dirty="0" smtClean="0">
                <a:solidFill>
                  <a:schemeClr val="bg1"/>
                </a:solidFill>
                <a:latin typeface="Calibri" pitchFamily="34" charset="0"/>
              </a:rPr>
              <a:t>o contacto com a </a:t>
            </a:r>
            <a:r>
              <a:rPr lang="pt-PT" sz="4000" dirty="0" smtClean="0">
                <a:solidFill>
                  <a:schemeClr val="bg1"/>
                </a:solidFill>
                <a:latin typeface="Calibri" pitchFamily="34" charset="0"/>
              </a:rPr>
              <a:t>natureza;</a:t>
            </a:r>
          </a:p>
          <a:p>
            <a:pPr lvl="1" algn="just">
              <a:buFont typeface="Wingdings" pitchFamily="2" charset="2"/>
              <a:buChar char="§"/>
            </a:pPr>
            <a:r>
              <a:rPr lang="pt-PT" sz="4000" dirty="0" smtClean="0">
                <a:solidFill>
                  <a:schemeClr val="bg1"/>
                </a:solidFill>
                <a:latin typeface="Calibri" pitchFamily="34" charset="0"/>
              </a:rPr>
              <a:t>Valorizar o papel do trabalho de campo</a:t>
            </a:r>
            <a:r>
              <a:rPr lang="pt-PT" sz="4000" dirty="0" smtClean="0">
                <a:solidFill>
                  <a:schemeClr val="bg1"/>
                </a:solidFill>
                <a:latin typeface="Calibri" pitchFamily="34" charset="0"/>
              </a:rPr>
              <a:t>;</a:t>
            </a:r>
          </a:p>
          <a:p>
            <a:pPr lvl="1" algn="just">
              <a:buFont typeface="Wingdings" pitchFamily="2" charset="2"/>
              <a:buChar char="§"/>
            </a:pPr>
            <a:r>
              <a:rPr lang="pt-PT" sz="4000" dirty="0" smtClean="0">
                <a:solidFill>
                  <a:schemeClr val="bg1"/>
                </a:solidFill>
                <a:latin typeface="Calibri" pitchFamily="34" charset="0"/>
              </a:rPr>
              <a:t>Enaltecer o espírito crítico</a:t>
            </a:r>
            <a:r>
              <a:rPr lang="pt-PT" sz="4000" dirty="0" smtClean="0">
                <a:solidFill>
                  <a:schemeClr val="bg1"/>
                </a:solidFill>
                <a:latin typeface="Calibri" pitchFamily="34" charset="0"/>
              </a:rPr>
              <a:t>;</a:t>
            </a:r>
          </a:p>
          <a:p>
            <a:pPr lvl="1" algn="just">
              <a:buFont typeface="Wingdings" pitchFamily="2" charset="2"/>
              <a:buChar char="§"/>
            </a:pPr>
            <a:r>
              <a:rPr lang="pt-PT" sz="4000" dirty="0" smtClean="0">
                <a:solidFill>
                  <a:schemeClr val="bg1"/>
                </a:solidFill>
                <a:latin typeface="Calibri" pitchFamily="34" charset="0"/>
              </a:rPr>
              <a:t>Sensibilizar para a importância da preservação do ambiente</a:t>
            </a:r>
            <a:r>
              <a:rPr lang="pt-PT" sz="4000" dirty="0" smtClean="0">
                <a:solidFill>
                  <a:schemeClr val="bg1"/>
                </a:solidFill>
                <a:latin typeface="Calibri" pitchFamily="34" charset="0"/>
              </a:rPr>
              <a:t>;</a:t>
            </a:r>
          </a:p>
          <a:p>
            <a:pPr lvl="1" algn="just">
              <a:buFont typeface="Wingdings" pitchFamily="2" charset="2"/>
              <a:buChar char="§"/>
            </a:pPr>
            <a:r>
              <a:rPr lang="pt-PT" sz="4000" dirty="0" smtClean="0">
                <a:solidFill>
                  <a:schemeClr val="bg1"/>
                </a:solidFill>
                <a:latin typeface="Calibri" pitchFamily="34" charset="0"/>
              </a:rPr>
              <a:t>Realçar a importância dos materiais locais e recursos sociais; </a:t>
            </a:r>
            <a:endParaRPr lang="pt-PT" sz="4000" dirty="0" smtClean="0">
              <a:solidFill>
                <a:schemeClr val="bg1"/>
              </a:solidFill>
              <a:latin typeface="Calibri" pitchFamily="34" charset="0"/>
            </a:endParaRPr>
          </a:p>
          <a:p>
            <a:pPr lvl="1" algn="just">
              <a:buFont typeface="Wingdings" pitchFamily="2" charset="2"/>
              <a:buChar char="§"/>
            </a:pPr>
            <a:r>
              <a:rPr lang="pt-PT" sz="4000" dirty="0" smtClean="0">
                <a:solidFill>
                  <a:schemeClr val="bg1"/>
                </a:solidFill>
                <a:latin typeface="Calibri" pitchFamily="34" charset="0"/>
              </a:rPr>
              <a:t>Compreender a importância dos fósseis na história da Terra.</a:t>
            </a:r>
          </a:p>
          <a:p>
            <a:pPr lvl="1" algn="just">
              <a:buFont typeface="Wingdings" pitchFamily="2" charset="2"/>
              <a:buChar char="§"/>
            </a:pPr>
            <a:endParaRPr lang="pt-PT" sz="2700" spc="-150" dirty="0" smtClean="0">
              <a:solidFill>
                <a:schemeClr val="bg1"/>
              </a:solidFill>
            </a:endParaRPr>
          </a:p>
          <a:p>
            <a:pPr algn="just"/>
            <a:endParaRPr lang="pt-PT" sz="2700" spc="-150" dirty="0" smtClean="0">
              <a:solidFill>
                <a:schemeClr val="bg1"/>
              </a:solidFill>
            </a:endParaRPr>
          </a:p>
        </p:txBody>
      </p:sp>
      <p:sp>
        <p:nvSpPr>
          <p:cNvPr id="12" name="Rectângulo 11"/>
          <p:cNvSpPr/>
          <p:nvPr/>
        </p:nvSpPr>
        <p:spPr>
          <a:xfrm>
            <a:off x="9649372" y="0"/>
            <a:ext cx="11953328" cy="378565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PT" sz="12000" b="1" cap="none" spc="0" dirty="0" smtClean="0">
                <a:ln w="17780" cmpd="sng">
                  <a:solidFill>
                    <a:schemeClr val="accent3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alibri" pitchFamily="34" charset="0"/>
              </a:rPr>
              <a:t>Uma viagem até Arouca…</a:t>
            </a:r>
            <a:endParaRPr lang="pt-PT" sz="12000" b="1" cap="none" spc="0" dirty="0">
              <a:ln w="17780" cmpd="sng">
                <a:solidFill>
                  <a:schemeClr val="accent3">
                    <a:lumMod val="50000"/>
                  </a:schemeClr>
                </a:solidFill>
                <a:prstDash val="solid"/>
                <a:miter lim="800000"/>
              </a:ln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50800" algn="tl" rotWithShape="0">
                  <a:srgbClr val="000000"/>
                </a:outerShdw>
              </a:effectLst>
              <a:latin typeface="Calibri" pitchFamily="34" charset="0"/>
            </a:endParaRPr>
          </a:p>
        </p:txBody>
      </p:sp>
      <p:pic>
        <p:nvPicPr>
          <p:cNvPr id="13316" name="Picture 4" descr="http://bp3.blogger.com/_tLKDPei_fSc/RjFAiiZ-dwI/AAAAAAAAAwc/k2uP-Kqujxw/s400/6folhotrilo_1_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337854" y="4356596"/>
            <a:ext cx="5823883" cy="3744416"/>
          </a:xfrm>
          <a:prstGeom prst="roundRect">
            <a:avLst>
              <a:gd name="adj" fmla="val 16667"/>
            </a:avLst>
          </a:prstGeom>
          <a:ln w="76200">
            <a:solidFill>
              <a:schemeClr val="tx1"/>
            </a:solidFill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15" name="CaixaDeTexto 14"/>
          <p:cNvSpPr txBox="1"/>
          <p:nvPr/>
        </p:nvSpPr>
        <p:spPr>
          <a:xfrm>
            <a:off x="18974408" y="18038116"/>
            <a:ext cx="52565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800" dirty="0" err="1" smtClean="0">
                <a:solidFill>
                  <a:schemeClr val="bg1"/>
                </a:solidFill>
              </a:rPr>
              <a:t>Trilobite</a:t>
            </a:r>
            <a:r>
              <a:rPr lang="pt-PT" sz="2800" dirty="0" smtClean="0">
                <a:solidFill>
                  <a:schemeClr val="bg1"/>
                </a:solidFill>
              </a:rPr>
              <a:t> Gigante de Canelas</a:t>
            </a:r>
            <a:endParaRPr lang="pt-PT" sz="2800" dirty="0">
              <a:solidFill>
                <a:schemeClr val="bg1"/>
              </a:solidFill>
            </a:endParaRPr>
          </a:p>
        </p:txBody>
      </p:sp>
      <p:pic>
        <p:nvPicPr>
          <p:cNvPr id="13318" name="Picture 6" descr="http://clientes.netvisao.pt/3ebt2006/EBTonline/20070929ValeCambra/20070929ValeCambra_17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0657334" y="5076676"/>
            <a:ext cx="4392488" cy="4392488"/>
          </a:xfrm>
          <a:prstGeom prst="roundRect">
            <a:avLst>
              <a:gd name="adj" fmla="val 16667"/>
            </a:avLst>
          </a:prstGeom>
          <a:ln w="76200">
            <a:solidFill>
              <a:schemeClr val="tx1"/>
            </a:solidFill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pic>
        <p:nvPicPr>
          <p:cNvPr id="13320" name="Picture 8" descr="http://4.bp.blogspot.com/_k_VmdXXzKYA/SQTRGCHtkrI/AAAAAAAAC5Q/z9z7ZQlJdmI/s400/fotocapa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60190" y="8965108"/>
            <a:ext cx="4720354" cy="2808312"/>
          </a:xfrm>
          <a:prstGeom prst="roundRect">
            <a:avLst>
              <a:gd name="adj" fmla="val 16667"/>
            </a:avLst>
          </a:prstGeom>
          <a:ln w="76200">
            <a:solidFill>
              <a:schemeClr val="tx1"/>
            </a:solidFill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19" name="CaixaDeTexto 18"/>
          <p:cNvSpPr txBox="1"/>
          <p:nvPr/>
        </p:nvSpPr>
        <p:spPr>
          <a:xfrm>
            <a:off x="13969702" y="18542172"/>
            <a:ext cx="3600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800" dirty="0" smtClean="0">
                <a:solidFill>
                  <a:schemeClr val="bg1"/>
                </a:solidFill>
              </a:rPr>
              <a:t>Pedras parideiras</a:t>
            </a:r>
            <a:endParaRPr lang="pt-PT" sz="2800" dirty="0">
              <a:solidFill>
                <a:schemeClr val="bg1"/>
              </a:solidFill>
            </a:endParaRPr>
          </a:p>
        </p:txBody>
      </p:sp>
      <p:pic>
        <p:nvPicPr>
          <p:cNvPr id="21" name="Picture 10" descr="http://xltuga.com/xl_image_image.php?q=EiFUBjIaN1kCEE0CJQZ+ByYlHExgJDYcIjt/DAdychEpLiVTKHIPAy98PB54MAFVf1wUHz4RWlU=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400750" y="6732860"/>
            <a:ext cx="4800722" cy="3600400"/>
          </a:xfrm>
          <a:prstGeom prst="roundRect">
            <a:avLst>
              <a:gd name="adj" fmla="val 16667"/>
            </a:avLst>
          </a:prstGeom>
          <a:ln w="76200">
            <a:solidFill>
              <a:schemeClr val="tx1"/>
            </a:solidFill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22" name="CaixaDeTexto 21"/>
          <p:cNvSpPr txBox="1"/>
          <p:nvPr/>
        </p:nvSpPr>
        <p:spPr>
          <a:xfrm>
            <a:off x="8353078" y="19334260"/>
            <a:ext cx="52565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800" dirty="0" smtClean="0"/>
              <a:t>Serra da </a:t>
            </a:r>
            <a:r>
              <a:rPr lang="pt-PT" sz="2800" dirty="0" err="1" smtClean="0"/>
              <a:t>Freita</a:t>
            </a:r>
            <a:endParaRPr lang="pt-PT" sz="2800" dirty="0"/>
          </a:p>
        </p:txBody>
      </p:sp>
      <p:sp>
        <p:nvSpPr>
          <p:cNvPr id="23" name="CaixaDeTexto 22"/>
          <p:cNvSpPr txBox="1"/>
          <p:nvPr/>
        </p:nvSpPr>
        <p:spPr>
          <a:xfrm>
            <a:off x="12673558" y="17678076"/>
            <a:ext cx="52565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800" dirty="0" smtClean="0"/>
              <a:t>Casa típica de Arouca</a:t>
            </a:r>
            <a:endParaRPr lang="pt-PT" sz="2800" dirty="0"/>
          </a:p>
        </p:txBody>
      </p:sp>
      <p:sp>
        <p:nvSpPr>
          <p:cNvPr id="24" name="CaixaDeTexto 23"/>
          <p:cNvSpPr txBox="1"/>
          <p:nvPr/>
        </p:nvSpPr>
        <p:spPr>
          <a:xfrm>
            <a:off x="432198" y="900212"/>
            <a:ext cx="8352928" cy="62555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PT" sz="7200" b="1" u="sng" spc="-150" dirty="0" smtClean="0">
                <a:solidFill>
                  <a:schemeClr val="bg1"/>
                </a:solidFill>
                <a:latin typeface="Calibri" pitchFamily="34" charset="0"/>
              </a:rPr>
              <a:t>Locais visitados</a:t>
            </a:r>
            <a:r>
              <a:rPr lang="pt-PT" sz="7200" spc="-150" dirty="0" smtClean="0">
                <a:solidFill>
                  <a:schemeClr val="bg1"/>
                </a:solidFill>
                <a:latin typeface="Calibri" pitchFamily="34" charset="0"/>
              </a:rPr>
              <a:t>:</a:t>
            </a:r>
          </a:p>
          <a:p>
            <a:pPr algn="just">
              <a:lnSpc>
                <a:spcPct val="150000"/>
              </a:lnSpc>
            </a:pPr>
            <a:r>
              <a:rPr lang="pt-PT" sz="4400" spc="-150" dirty="0" smtClean="0">
                <a:solidFill>
                  <a:schemeClr val="bg1"/>
                </a:solidFill>
                <a:latin typeface="Calibri" pitchFamily="34" charset="0"/>
              </a:rPr>
              <a:t>Museu de Canelas;</a:t>
            </a:r>
          </a:p>
          <a:p>
            <a:pPr algn="just">
              <a:lnSpc>
                <a:spcPct val="150000"/>
              </a:lnSpc>
            </a:pPr>
            <a:r>
              <a:rPr lang="pt-PT" sz="4400" spc="-150" dirty="0" smtClean="0">
                <a:solidFill>
                  <a:schemeClr val="bg1"/>
                </a:solidFill>
                <a:latin typeface="Calibri" pitchFamily="34" charset="0"/>
              </a:rPr>
              <a:t>Pedreira do Valério;</a:t>
            </a:r>
          </a:p>
          <a:p>
            <a:pPr algn="just">
              <a:lnSpc>
                <a:spcPct val="150000"/>
              </a:lnSpc>
            </a:pPr>
            <a:r>
              <a:rPr lang="pt-PT" sz="4400" spc="-150" dirty="0" smtClean="0">
                <a:solidFill>
                  <a:schemeClr val="bg1"/>
                </a:solidFill>
                <a:latin typeface="Calibri" pitchFamily="34" charset="0"/>
              </a:rPr>
              <a:t>Frecha da </a:t>
            </a:r>
            <a:r>
              <a:rPr lang="pt-PT" sz="4400" spc="-150" dirty="0" err="1" smtClean="0">
                <a:solidFill>
                  <a:schemeClr val="bg1"/>
                </a:solidFill>
                <a:latin typeface="Calibri" pitchFamily="34" charset="0"/>
              </a:rPr>
              <a:t>Mizarela</a:t>
            </a:r>
            <a:r>
              <a:rPr lang="pt-PT" sz="4400" spc="-150" dirty="0" smtClean="0">
                <a:solidFill>
                  <a:schemeClr val="bg1"/>
                </a:solidFill>
                <a:latin typeface="Calibri" pitchFamily="34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pt-PT" sz="4400" spc="-150" dirty="0" smtClean="0">
                <a:solidFill>
                  <a:schemeClr val="bg1"/>
                </a:solidFill>
                <a:latin typeface="Calibri" pitchFamily="34" charset="0"/>
              </a:rPr>
              <a:t>Marmitas de Gigante no Rio </a:t>
            </a:r>
            <a:r>
              <a:rPr lang="pt-PT" sz="4400" spc="-150" dirty="0" err="1" smtClean="0">
                <a:solidFill>
                  <a:schemeClr val="bg1"/>
                </a:solidFill>
                <a:latin typeface="Calibri" pitchFamily="34" charset="0"/>
              </a:rPr>
              <a:t>Caima</a:t>
            </a:r>
            <a:endParaRPr lang="pt-PT" sz="4400" dirty="0" smtClean="0">
              <a:solidFill>
                <a:schemeClr val="bg1"/>
              </a:solidFill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ívico">
  <a:themeElements>
    <a:clrScheme name="Cívico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ívico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ívico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307</TotalTime>
  <Words>106</Words>
  <Application>Microsoft Office PowerPoint</Application>
  <PresentationFormat>Personalizados</PresentationFormat>
  <Paragraphs>23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2" baseType="lpstr">
      <vt:lpstr>Cívico</vt:lpstr>
      <vt:lpstr>Diapositivo 1</vt:lpstr>
    </vt:vector>
  </TitlesOfParts>
  <Company>Fernando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Diapositivo 1</dc:title>
  <dc:creator>Fernando</dc:creator>
  <cp:lastModifiedBy>Aluno</cp:lastModifiedBy>
  <cp:revision>33</cp:revision>
  <dcterms:created xsi:type="dcterms:W3CDTF">2010-12-23T15:10:30Z</dcterms:created>
  <dcterms:modified xsi:type="dcterms:W3CDTF">2011-03-25T16:51:17Z</dcterms:modified>
</cp:coreProperties>
</file>